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dirty="0"/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dirty="0"/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</a:t>
          </a:r>
        </a:p>
        <a:p>
          <a:endParaRPr lang="en-US" sz="3400" b="1" dirty="0">
            <a:solidFill>
              <a:schemeClr val="bg1"/>
            </a:solidFill>
          </a:endParaRP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endParaRPr lang="en-US" sz="3400" b="1" dirty="0"/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</a:t>
          </a:r>
          <a:endParaRPr lang="en-US" sz="2500" kern="1200" dirty="0"/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</a:t>
          </a:r>
          <a:endParaRPr lang="en-US" sz="2500" kern="1200" dirty="0"/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>
            <a:solidFill>
              <a:schemeClr val="bg1"/>
            </a:solidFill>
          </a:endParaRP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b="1" kern="1200" dirty="0"/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>
                <a:solidFill/>
              </a:rPr>
              <a:t>A Discussion Guide for Teaching Assistantship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0752236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20hrs seems like too much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I don't know but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/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/>
                        </a:rPr>
                        <a:t>Hopefully the projects are simple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449588"/>
            <a:ext cx="8596668" cy="885666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1828272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Internet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Experts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Local Leaders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Family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B4EF35-435A-A8DB-B376-381435C0E1FB}"/>
              </a:ext>
            </a:extLst>
          </p:cNvPr>
          <p:cNvSpPr txBox="1"/>
          <p:nvPr/>
        </p:nvSpPr>
        <p:spPr>
          <a:xfrm>
            <a:off x="677333" y="550416"/>
            <a:ext cx="872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Interrogate: Teaching Assistantship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200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711883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25BE65-1215-92F6-FB45-8B662CEE39EA}"/>
              </a:ext>
            </a:extLst>
          </p:cNvPr>
          <p:cNvSpPr txBox="1"/>
          <p:nvPr/>
        </p:nvSpPr>
        <p:spPr>
          <a:xfrm>
            <a:off x="2059619" y="2813447"/>
            <a:ext cx="230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HIGH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1213C-C89C-302C-DA89-181E8B62DFE2}"/>
              </a:ext>
            </a:extLst>
          </p:cNvPr>
          <p:cNvSpPr txBox="1"/>
          <p:nvPr/>
        </p:nvSpPr>
        <p:spPr>
          <a:xfrm>
            <a:off x="6567488" y="2813447"/>
            <a:ext cx="2376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HIGH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B83A6-5B7A-F82B-4B3C-6DA4331691E4}"/>
              </a:ext>
            </a:extLst>
          </p:cNvPr>
          <p:cNvSpPr txBox="1"/>
          <p:nvPr/>
        </p:nvSpPr>
        <p:spPr>
          <a:xfrm>
            <a:off x="677334" y="532660"/>
            <a:ext cx="873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Inform: Teaching Assistantship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2050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576D2-9217-470B-01D3-334139EC841A}"/>
              </a:ext>
            </a:extLst>
          </p:cNvPr>
          <p:cNvSpPr txBox="1"/>
          <p:nvPr/>
        </p:nvSpPr>
        <p:spPr>
          <a:xfrm>
            <a:off x="612559" y="3455924"/>
            <a:ext cx="51668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Age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Income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they have to gain from the choice you advocate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What they have to lose from the choice you advocate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/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/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/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DC533-746A-FBC0-CB07-8E6E9742985C}"/>
              </a:ext>
            </a:extLst>
          </p:cNvPr>
          <p:cNvSpPr txBox="1"/>
          <p:nvPr/>
        </p:nvSpPr>
        <p:spPr>
          <a:xfrm>
            <a:off x="677334" y="609600"/>
            <a:ext cx="8777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j-ea"/>
                <a:cs typeface="+mj-cs"/>
              </a:rPr>
              <a:t>Identify: Teaching Assistantship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>
                <a:solidFill/>
              </a:rPr>
              <a:t> framework to discuss how we talk to people about Teaching Assistantship.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>
                <a:solidFill/>
              </a:rPr>
              <a:t>Teaching Assistantship</a:t>
            </a:r>
            <a:r>
              <a:rPr lang="en-US"/>
              <a:t> </a:t>
            </a:r>
            <a:r>
              <a:rPr lang="en-US" dirty="0"/>
              <a:t>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384162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428168"/>
              </p:ext>
            </p:extLst>
          </p:nvPr>
        </p:nvGraphicFramePr>
        <p:xfrm>
          <a:off x="434975" y="1685043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985923"/>
            <a:ext cx="3415437" cy="12796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</a:t>
            </a:r>
            <a:endParaRPr lang="en-US" sz="2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79541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Tr</a:t>
            </a:r>
            <a:r>
              <a:rPr lang="en-US" dirty="0" err="1">
                <a:solidFill>
                  <a:schemeClr val="accent1"/>
                </a:solidFill>
              </a:rPr>
              <a:t>ying some exp</a:t>
            </a:r>
            <a:r>
              <a:rPr lang="en-US" dirty="0">
                <a:solidFill>
                  <a:schemeClr val="accent1"/>
                </a:solidFill>
              </a:rPr>
              <a:t>osure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3182579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/>
              </a:rPr>
              <a:t>Ca</a:t>
            </a:r>
            <a:r>
              <a:rPr lang="en-US" dirty="0" err="1">
                <a:solidFill/>
              </a:rPr>
              <a:t>n't add the t</a:t>
            </a:r>
            <a:r>
              <a:rPr lang="en-US" sz="1600" dirty="0">
                <a:solidFill/>
              </a:rPr>
              <a:t>he high moderate and low stuff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53610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/>
              </a:rPr>
              <a:t>Be</a:t>
            </a:r>
            <a:r>
              <a:rPr lang="en-US" dirty="0" err="1">
                <a:solidFill/>
              </a:rPr>
              <a:t>cause it's the part</a:t>
            </a:r>
            <a:r>
              <a:rPr lang="en-US" dirty="0">
                <a:solidFill/>
              </a:rPr>
              <a:t> of the smart art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2B2F6E-6F02-1AD5-603F-B9F7A803C700}"/>
              </a:ext>
            </a:extLst>
          </p:cNvPr>
          <p:cNvSpPr txBox="1"/>
          <p:nvPr/>
        </p:nvSpPr>
        <p:spPr>
          <a:xfrm>
            <a:off x="434975" y="419862"/>
            <a:ext cx="9652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The 3 risk components now for Teaching Assistantship </a:t>
            </a:r>
            <a:endParaRPr lang="en-IN" sz="3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2341</TotalTime>
  <Words>1176</Words>
  <Application>Microsoft Office PowerPoint</Application>
  <PresentationFormat>Widescreen</PresentationFormat>
  <Paragraphs>158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 </vt:lpstr>
      <vt:lpstr>SECOND, consider how people INTERROGATE risk information.</vt:lpstr>
      <vt:lpstr> </vt:lpstr>
      <vt:lpstr>Interrogate</vt:lpstr>
      <vt:lpstr>THIRD, we seek to INFORM</vt:lpstr>
      <vt:lpstr> </vt:lpstr>
      <vt:lpstr>FOURTH, we consider how people IDENTIFY with our risk information</vt:lpstr>
      <vt:lpstr> 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34</cp:revision>
  <dcterms:created xsi:type="dcterms:W3CDTF">2023-10-30T19:02:31Z</dcterms:created>
  <dcterms:modified xsi:type="dcterms:W3CDTF">2023-12-20T00:19:15Z</dcterms:modified>
</cp:coreProperties>
</file>

<file path=docProps/thumbnail.jpeg>
</file>